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1" r:id="rId10"/>
    <p:sldId id="270" r:id="rId11"/>
    <p:sldId id="272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1068981-577D-44B2-B60A-57F1DAC60E7C}" type="datetimeFigureOut">
              <a:rPr lang="pt-BR" smtClean="0"/>
              <a:t>31/05/2019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9376F723-3873-408F-A8DD-179B48F0CAD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mercure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4797152"/>
            <a:ext cx="4856584" cy="1847056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Rua Fonte do boi, 215, Rio vermelho</a:t>
            </a:r>
          </a:p>
          <a:p>
            <a:pPr algn="l"/>
            <a:r>
              <a:rPr lang="pt-BR" sz="2000" dirty="0" err="1" smtClean="0">
                <a:solidFill>
                  <a:schemeClr val="tx1"/>
                </a:solidFill>
              </a:rPr>
              <a:t>Tel</a:t>
            </a:r>
            <a:r>
              <a:rPr lang="pt-BR" sz="2000" dirty="0" smtClean="0">
                <a:solidFill>
                  <a:schemeClr val="tx1"/>
                </a:solidFill>
              </a:rPr>
              <a:t>: 71 3172 9200</a:t>
            </a:r>
          </a:p>
          <a:p>
            <a:pPr algn="l"/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  <a:hlinkClick r:id="rId2"/>
              </a:rPr>
              <a:t>www.mercure.com</a:t>
            </a:r>
            <a:endParaRPr lang="pt-BR" sz="2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r>
              <a:rPr lang="pt-BR" sz="2000" dirty="0" err="1" smtClean="0">
                <a:solidFill>
                  <a:schemeClr val="tx1"/>
                </a:solidFill>
              </a:rPr>
              <a:t>Instagram</a:t>
            </a:r>
            <a:r>
              <a:rPr lang="pt-BR" sz="2000" dirty="0" smtClean="0">
                <a:solidFill>
                  <a:schemeClr val="tx1"/>
                </a:solidFill>
              </a:rPr>
              <a:t>: @</a:t>
            </a:r>
            <a:r>
              <a:rPr lang="pt-BR" sz="2000" dirty="0" err="1" smtClean="0">
                <a:solidFill>
                  <a:schemeClr val="tx1"/>
                </a:solidFill>
              </a:rPr>
              <a:t>mercureriovermelho</a:t>
            </a:r>
            <a:endParaRPr lang="pt-BR" sz="2000" dirty="0" smtClean="0">
              <a:solidFill>
                <a:schemeClr val="tx1"/>
              </a:solidFill>
            </a:endParaRPr>
          </a:p>
          <a:p>
            <a:pPr algn="l"/>
            <a:r>
              <a:rPr lang="pt-BR" sz="2000" dirty="0" smtClean="0">
                <a:solidFill>
                  <a:schemeClr val="tx1"/>
                </a:solidFill>
              </a:rPr>
              <a:t>Facebook: @</a:t>
            </a:r>
            <a:r>
              <a:rPr lang="pt-BR" sz="2000" dirty="0" err="1" smtClean="0">
                <a:solidFill>
                  <a:schemeClr val="tx1"/>
                </a:solidFill>
              </a:rPr>
              <a:t>mercureriovermelho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94823"/>
            <a:ext cx="48245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A&amp;B</a:t>
            </a:r>
            <a:br>
              <a:rPr lang="pt-BR" dirty="0" smtClean="0"/>
            </a:br>
            <a:r>
              <a:rPr lang="pt-BR" sz="1400" dirty="0" smtClean="0"/>
              <a:t>Restaurante O Casarão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63017"/>
            <a:ext cx="7272808" cy="46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A&amp;B</a:t>
            </a:r>
            <a:br>
              <a:rPr lang="pt-BR" dirty="0" smtClean="0"/>
            </a:br>
            <a:r>
              <a:rPr lang="pt-BR" sz="1400" dirty="0" smtClean="0"/>
              <a:t>Buffet de almoço ou jantar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49080"/>
            <a:ext cx="3390435" cy="227687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22" y="4188191"/>
            <a:ext cx="3463280" cy="22085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14927"/>
            <a:ext cx="3456384" cy="230360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18" y="1714927"/>
            <a:ext cx="3456384" cy="23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A&amp;B</a:t>
            </a:r>
            <a:br>
              <a:rPr lang="pt-BR" dirty="0" smtClean="0"/>
            </a:br>
            <a:r>
              <a:rPr lang="pt-BR" sz="1400" dirty="0" smtClean="0"/>
              <a:t>buffet café da manhã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268760"/>
            <a:ext cx="3058008" cy="266429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5" y="4077638"/>
            <a:ext cx="3035948" cy="256445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90" y="2600908"/>
            <a:ext cx="4656518" cy="34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A&amp;B</a:t>
            </a:r>
            <a:br>
              <a:rPr lang="pt-BR" dirty="0" smtClean="0"/>
            </a:br>
            <a:r>
              <a:rPr lang="pt-BR" sz="1400" dirty="0" smtClean="0"/>
              <a:t>Menu </a:t>
            </a:r>
            <a:r>
              <a:rPr lang="pt-BR" sz="1400" dirty="0" smtClean="0"/>
              <a:t>executivo e menu Carrossel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636912"/>
            <a:ext cx="4185466" cy="27903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3240360" cy="23402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239090"/>
            <a:ext cx="3240360" cy="24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sz="4000" dirty="0" smtClean="0"/>
              <a:t>Piscina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600" dirty="0" smtClean="0"/>
              <a:t>a vista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90" y="2708920"/>
            <a:ext cx="5300548" cy="3976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46298"/>
            <a:ext cx="5050318" cy="33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39" y="0"/>
            <a:ext cx="7070322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99" y="476672"/>
            <a:ext cx="2313353" cy="23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A localização</a:t>
            </a:r>
            <a:br>
              <a:rPr lang="pt-BR" dirty="0" smtClean="0"/>
            </a:br>
            <a:r>
              <a:rPr lang="pt-BR" sz="1400" dirty="0" smtClean="0"/>
              <a:t>Rio Vermelho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238932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Quartos</a:t>
            </a:r>
            <a:br>
              <a:rPr lang="pt-BR" dirty="0" smtClean="0"/>
            </a:br>
            <a:r>
              <a:rPr lang="pt-BR" sz="1400" dirty="0" smtClean="0"/>
              <a:t>Standard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3361"/>
            <a:ext cx="3816424" cy="25457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95650"/>
            <a:ext cx="3816424" cy="254571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39226"/>
            <a:ext cx="2736304" cy="410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Quartos</a:t>
            </a:r>
            <a:br>
              <a:rPr lang="pt-BR" dirty="0" smtClean="0"/>
            </a:br>
            <a:r>
              <a:rPr lang="pt-BR" sz="1400" dirty="0" smtClean="0"/>
              <a:t>Superior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747178"/>
            <a:ext cx="2664296" cy="39941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6" y="1656184"/>
            <a:ext cx="3670336" cy="244827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6" y="4293096"/>
            <a:ext cx="3670336" cy="24482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04" y="1698912"/>
            <a:ext cx="2670639" cy="19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Quartos</a:t>
            </a:r>
            <a:br>
              <a:rPr lang="pt-BR" dirty="0" smtClean="0"/>
            </a:br>
            <a:r>
              <a:rPr lang="pt-BR" sz="1400" dirty="0" err="1" smtClean="0"/>
              <a:t>Privilege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1" y="1647106"/>
            <a:ext cx="4219575" cy="28241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02" y="2924944"/>
            <a:ext cx="4219575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Quartos</a:t>
            </a:r>
            <a:br>
              <a:rPr lang="pt-BR" dirty="0" smtClean="0"/>
            </a:br>
            <a:r>
              <a:rPr lang="pt-BR" sz="1400" dirty="0" smtClean="0"/>
              <a:t>Suíte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414144"/>
            <a:ext cx="3485896" cy="2324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032448" cy="2688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1700808"/>
            <a:ext cx="4034438" cy="26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eventos</a:t>
            </a:r>
            <a:br>
              <a:rPr lang="pt-BR" dirty="0" smtClean="0"/>
            </a:br>
            <a:r>
              <a:rPr lang="pt-BR" sz="1400" dirty="0" smtClean="0"/>
              <a:t>foyer e varanda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4594796" cy="34563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52936"/>
            <a:ext cx="4512123" cy="331236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46" y="4869160"/>
            <a:ext cx="2595750" cy="16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eventos</a:t>
            </a:r>
            <a:br>
              <a:rPr lang="pt-BR" dirty="0" smtClean="0"/>
            </a:br>
            <a:r>
              <a:rPr lang="pt-BR" sz="1400" dirty="0" smtClean="0"/>
              <a:t>salas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589209" y="2714895"/>
            <a:ext cx="3312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3 salas com 90m2 cada, parede retrátil e capacidade máxima 300 pessoas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3 salas com 45m2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1 sala de 80m2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6 salas executivas para </a:t>
            </a:r>
            <a:r>
              <a:rPr lang="pt-BR" smtClean="0"/>
              <a:t>até 08 </a:t>
            </a:r>
            <a:r>
              <a:rPr lang="pt-BR" dirty="0" smtClean="0"/>
              <a:t>pessoas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5514987" cy="36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4680520" cy="1008112"/>
          </a:xfrm>
        </p:spPr>
        <p:txBody>
          <a:bodyPr>
            <a:normAutofit/>
          </a:bodyPr>
          <a:lstStyle/>
          <a:p>
            <a:pPr algn="r"/>
            <a:r>
              <a:rPr lang="pt-BR" dirty="0" smtClean="0"/>
              <a:t>eventos</a:t>
            </a:r>
            <a:br>
              <a:rPr lang="pt-BR" dirty="0" smtClean="0"/>
            </a:br>
            <a:r>
              <a:rPr lang="pt-BR" sz="1400" dirty="0" smtClean="0"/>
              <a:t>salas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-99392"/>
            <a:ext cx="2313353" cy="23133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852936"/>
            <a:ext cx="4939655" cy="329496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4939655" cy="32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cial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Es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361</TotalTime>
  <Words>65</Words>
  <Application>Microsoft Office PowerPoint</Application>
  <PresentationFormat>Apresentação na tela (4:3)</PresentationFormat>
  <Paragraphs>23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Essencial</vt:lpstr>
      <vt:lpstr>Apresentação do PowerPoint</vt:lpstr>
      <vt:lpstr>A localização Rio Vermelho</vt:lpstr>
      <vt:lpstr>Quartos Standard</vt:lpstr>
      <vt:lpstr>Quartos Superior</vt:lpstr>
      <vt:lpstr>Quartos Privilege</vt:lpstr>
      <vt:lpstr>Quartos Suíte</vt:lpstr>
      <vt:lpstr>eventos foyer e varanda</vt:lpstr>
      <vt:lpstr>eventos salas</vt:lpstr>
      <vt:lpstr>eventos salas</vt:lpstr>
      <vt:lpstr>A&amp;B Restaurante O Casarão</vt:lpstr>
      <vt:lpstr>A&amp;B Buffet de almoço ou jantar</vt:lpstr>
      <vt:lpstr>A&amp;B buffet café da manhã</vt:lpstr>
      <vt:lpstr>A&amp;B Menu executivo e menu Carrossel</vt:lpstr>
      <vt:lpstr>Piscina a vista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MERCURE Salvador GL4</dc:creator>
  <cp:lastModifiedBy>MERCURE Salvador GL4</cp:lastModifiedBy>
  <cp:revision>23</cp:revision>
  <dcterms:created xsi:type="dcterms:W3CDTF">2018-02-08T17:54:39Z</dcterms:created>
  <dcterms:modified xsi:type="dcterms:W3CDTF">2019-05-31T20:12:17Z</dcterms:modified>
</cp:coreProperties>
</file>